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9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5/14/2025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5/14/2025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5/14/2025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3FBE0-83DF-9DB0-A824-B7290157F4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6200000">
            <a:off x="-2596243" y="3995057"/>
            <a:ext cx="6302829" cy="435429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ОУ „Христо Ботев“,с.Крайници</a:t>
            </a:r>
            <a:br>
              <a:rPr lang="ru-RU" dirty="0"/>
            </a:br>
            <a:endParaRPr lang="bg-B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2F6597-1E9E-1923-CBE4-42CE87219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143" y="0"/>
            <a:ext cx="6858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C159C7-57BF-5A2E-DBAD-1D89CC926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956" y="1624240"/>
            <a:ext cx="4026063" cy="28062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04C3DE-372D-E1D6-D130-12D1220F8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1007" y="3276600"/>
            <a:ext cx="865415" cy="115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093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768B7-F9F2-A07A-3243-F4B23EA5D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314" y="108857"/>
            <a:ext cx="10091056" cy="10450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/>
              <a:t>STEM УРОК ПО ЧОВЕКЪТ И ПРИРОДАТА 🔬</a:t>
            </a:r>
            <a:br>
              <a:rPr lang="ru-RU" sz="2200" dirty="0"/>
            </a:br>
            <a:r>
              <a:rPr lang="ru-RU" sz="2200" dirty="0"/>
              <a:t>На 11.03.2025 г. се проведе открит урок по човекът и природата в трети клас на тема „Организмите и тяхната среда на живот“.</a:t>
            </a:r>
            <a:br>
              <a:rPr lang="ru-RU" dirty="0"/>
            </a:br>
            <a:endParaRPr lang="bg-BG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F9E8FC-2019-3BA9-DC4E-B08C9F1E6A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6385" y="951138"/>
            <a:ext cx="7875815" cy="5906861"/>
          </a:xfrm>
        </p:spPr>
      </p:pic>
    </p:spTree>
    <p:extLst>
      <p:ext uri="{BB962C8B-B14F-4D97-AF65-F5344CB8AC3E}">
        <p14:creationId xmlns:p14="http://schemas.microsoft.com/office/powerpoint/2010/main" val="94750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A7CE-67C9-4BD6-CCDE-85E34EF90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136" y="206478"/>
            <a:ext cx="7816645" cy="5766620"/>
          </a:xfrm>
        </p:spPr>
        <p:txBody>
          <a:bodyPr>
            <a:normAutofit fontScale="90000"/>
          </a:bodyPr>
          <a:lstStyle/>
          <a:p>
            <a:pPr algn="l"/>
            <a:r>
              <a:rPr lang="bg-BG" sz="2800" dirty="0"/>
              <a:t>Бобърът хидроинженер</a:t>
            </a:r>
            <a:br>
              <a:rPr lang="bg-BG" sz="2800" dirty="0"/>
            </a:br>
            <a:br>
              <a:rPr lang="bg-BG" sz="2800" dirty="0"/>
            </a:br>
            <a:r>
              <a:rPr lang="bg-BG" sz="2000" dirty="0"/>
              <a:t>1.По какво се различава професията на инженера от хидроинженера?</a:t>
            </a:r>
            <a:br>
              <a:rPr lang="bg-BG" sz="2000" dirty="0"/>
            </a:br>
            <a:br>
              <a:rPr lang="bg-BG" sz="2000" dirty="0"/>
            </a:br>
            <a:r>
              <a:rPr lang="bg-BG" sz="2000" dirty="0"/>
              <a:t>Инженерът е човек, който проектира и изборетява машини, сгради и съоръжения, които да са в помощ на хората. Хидроинженерът проектира, строи и управлява  всякакви водни съоръжения, като язовири, водопроводи, водноелектрически ценрали и други.</a:t>
            </a:r>
            <a:br>
              <a:rPr lang="bg-BG" sz="2000" dirty="0"/>
            </a:br>
            <a:br>
              <a:rPr lang="bg-BG" sz="2000" dirty="0"/>
            </a:br>
            <a:r>
              <a:rPr lang="ru-RU" sz="2000" dirty="0"/>
              <a:t>2.Защо бобърът може да се смята за хидроинженер?</a:t>
            </a:r>
            <a:br>
              <a:rPr lang="ru-RU" sz="2000" dirty="0"/>
            </a:br>
            <a:br>
              <a:rPr lang="bg-BG" sz="2000" dirty="0"/>
            </a:br>
            <a:r>
              <a:rPr lang="bg-BG" sz="2000" dirty="0"/>
              <a:t>Бобрите са известни с умението си да „строят“ бентове / изкуствени прегради/ в тесните части на реките, като така създават малки езерца, в които изграждат своите домове.</a:t>
            </a:r>
            <a:br>
              <a:rPr lang="bg-BG" sz="2000" dirty="0"/>
            </a:br>
            <a:r>
              <a:rPr lang="bg-BG" sz="2000" dirty="0"/>
              <a:t>Събират клони от дърветата и ги оплитат. С лапите  си  запълват всички пролуки с кал, глина, тиня, пясък и камъни.  </a:t>
            </a:r>
            <a:br>
              <a:rPr lang="bg-BG" sz="2000" dirty="0"/>
            </a:br>
            <a:r>
              <a:rPr lang="bg-BG" sz="2000" dirty="0"/>
              <a:t>Мостът може да издържи  човек и дори силата на придошлата река.</a:t>
            </a:r>
            <a:br>
              <a:rPr lang="bg-BG" sz="2000" dirty="0"/>
            </a:br>
            <a:br>
              <a:rPr lang="bg-BG" sz="2000" dirty="0"/>
            </a:br>
            <a:r>
              <a:rPr lang="bg-BG" sz="2000" dirty="0"/>
              <a:t> </a:t>
            </a:r>
            <a:br>
              <a:rPr lang="bg-BG" sz="2000" dirty="0"/>
            </a:br>
            <a:r>
              <a:rPr lang="bg-BG" sz="2000" dirty="0"/>
              <a:t>3.Как да изработим модел на бент?</a:t>
            </a:r>
            <a:br>
              <a:rPr lang="bg-BG" sz="2000" dirty="0"/>
            </a:br>
            <a:endParaRPr lang="en-US" sz="2000" dirty="0"/>
          </a:p>
        </p:txBody>
      </p:sp>
      <p:pic>
        <p:nvPicPr>
          <p:cNvPr id="7" name="Picture 6" descr="A person standing in front of a group of children in a classroom&#10;&#10;AI-generated content may be incorrect.">
            <a:extLst>
              <a:ext uri="{FF2B5EF4-FFF2-40B4-BE49-F238E27FC236}">
                <a16:creationId xmlns:a16="http://schemas.microsoft.com/office/drawing/2014/main" id="{0EABBAE6-1926-5EA5-72BB-208D9F469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7973" y="1179871"/>
            <a:ext cx="3080569" cy="410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87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88A17-B756-6CFF-7BC2-2ECE169EF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3457" y="87086"/>
            <a:ext cx="7946682" cy="1360714"/>
          </a:xfrm>
        </p:spPr>
        <p:txBody>
          <a:bodyPr>
            <a:noAutofit/>
          </a:bodyPr>
          <a:lstStyle/>
          <a:p>
            <a:pPr algn="l"/>
            <a:r>
              <a:rPr lang="ru-RU" sz="2000" dirty="0"/>
              <a:t>Учениците показаха и затвърдиха своите знания за организмите и тяхната среда на живот. С голямо желание участваха в интерактивните игри: „Кой къде живее“, „Посочи приспособленията ми“ и отговориха на въпроса „Дали бобърът може да бъде хидроинженер?“ </a:t>
            </a:r>
            <a:endParaRPr lang="bg-BG" sz="2000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E2B5DC06-3778-01E0-9506-A3B7CD8084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4794" y="2129973"/>
            <a:ext cx="3351779" cy="4469040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2D74557-8DF8-CBCD-A1C7-122792A8B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2327" y="1447800"/>
            <a:ext cx="3607594" cy="48101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537F714-86F2-E507-F523-7BB70D78A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079" y="1513114"/>
            <a:ext cx="394335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76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5A27234-18CA-6BDE-E3B3-BDDDD7242D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733" y="225395"/>
            <a:ext cx="7261415" cy="5446062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291BD2-7F21-2BDA-DC43-C3F3D6A64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3451" y="1959429"/>
            <a:ext cx="3526610" cy="470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126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B4E16-7969-C3A5-57EB-2D3799151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4342" y="1"/>
            <a:ext cx="7935797" cy="1219200"/>
          </a:xfrm>
        </p:spPr>
        <p:txBody>
          <a:bodyPr>
            <a:noAutofit/>
          </a:bodyPr>
          <a:lstStyle/>
          <a:p>
            <a:pPr algn="l"/>
            <a:r>
              <a:rPr lang="ru-RU" sz="2000" dirty="0"/>
              <a:t>Целта на урока бе осмисляне на наученото в часовете по "Човекът и природата" и практическото приложение на знания и умения, придобити по предметите  Човекът и природата, Математика и Технологии и предприемачество.</a:t>
            </a:r>
            <a:endParaRPr lang="bg-BG" sz="20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73C89E-C445-3BDD-0585-61C5643053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4257" y="1138385"/>
            <a:ext cx="4297875" cy="573050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0A3A1B-4122-4ED6-4FEA-B0C52E1CB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420" y="1138387"/>
            <a:ext cx="4297875" cy="573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6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A35B7-7AD0-E91B-7A96-1F66B9AAA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3598" y="0"/>
            <a:ext cx="7796541" cy="1273629"/>
          </a:xfrm>
        </p:spPr>
        <p:txBody>
          <a:bodyPr>
            <a:noAutofit/>
          </a:bodyPr>
          <a:lstStyle/>
          <a:p>
            <a:pPr algn="l"/>
            <a:r>
              <a:rPr lang="ru-RU" sz="2000" dirty="0"/>
              <a:t>В един учебен час учениците успяха да покажат знания за животните с „инженерни“ умения, да решават математически задачи, свързани с тях, както и да конструират модел на бент с природни материали. </a:t>
            </a:r>
            <a:endParaRPr lang="bg-BG" sz="20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921E51-EADE-EE5C-F93F-8CC29463E4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8107" y="1186543"/>
            <a:ext cx="4098470" cy="546462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C4CC61-36CB-6AD2-978C-E05899ACF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786" y="918863"/>
            <a:ext cx="4454353" cy="593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488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2A9FD-A43E-12D6-E23A-8EDA0209D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0"/>
            <a:ext cx="8131740" cy="1197429"/>
          </a:xfrm>
        </p:spPr>
        <p:txBody>
          <a:bodyPr>
            <a:normAutofit/>
          </a:bodyPr>
          <a:lstStyle/>
          <a:p>
            <a:pPr algn="l"/>
            <a:r>
              <a:rPr lang="ru-RU" sz="2000" dirty="0"/>
              <a:t>Интегрирането на знания и умения от различни учебни предмети в един урок и практическата насоченост на задачите силно мотивира децата и ясно показа връзката между науката и реалния живот.</a:t>
            </a:r>
            <a:endParaRPr lang="bg-BG" sz="20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BCF86E-8008-A9CA-0C94-A46AFEF3DB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8558" y="1197429"/>
            <a:ext cx="4134814" cy="5513087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682A50-1C62-398E-EA5C-86F6C817B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361" y="872144"/>
            <a:ext cx="4378779" cy="583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653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F20DD-3C0E-CAAC-B41A-831084365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7257" y="0"/>
            <a:ext cx="8022882" cy="957943"/>
          </a:xfrm>
        </p:spPr>
        <p:txBody>
          <a:bodyPr>
            <a:normAutofit/>
          </a:bodyPr>
          <a:lstStyle/>
          <a:p>
            <a:pPr algn="l"/>
            <a:r>
              <a:rPr lang="bg-BG" sz="2000" dirty="0"/>
              <a:t>Модел на бент.</a:t>
            </a:r>
            <a:br>
              <a:rPr lang="bg-BG" sz="2000" dirty="0"/>
            </a:br>
            <a:r>
              <a:rPr lang="bg-BG" sz="2000" dirty="0"/>
              <a:t>Необходими материали: чинийка от стиропор, камъчета за подпора в основите, пластилин, клонки, листа и трева.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6BDE02-9D3A-1DBC-C479-E52DFF977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1861" y="1051640"/>
            <a:ext cx="4080385" cy="544051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84A80B-CDC8-4779-39E3-54468B1B9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2246" y="859970"/>
            <a:ext cx="4367893" cy="582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932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FE8331-58B2-0B9D-D4F8-66C6F215A5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9877" y="367656"/>
            <a:ext cx="4592015" cy="612268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630202-1A52-5391-79BD-78225EEFE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07" y="0"/>
            <a:ext cx="4592016" cy="612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39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E9FDE04-059D-24E8-A3B8-FDDCAB28A0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3697" y="326572"/>
            <a:ext cx="4415007" cy="5886677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D193D8-DB25-ED88-F740-187AE8272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079" y="117928"/>
            <a:ext cx="4966607" cy="662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514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0366AF-45B8-3006-2F79-A220F0F4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1843" y="41085"/>
            <a:ext cx="5081871" cy="677582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7A9B7D-D3A0-961F-45D7-498AB294A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691992" y="146956"/>
            <a:ext cx="4923064" cy="656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80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A9735E-1E68-9474-3786-EA901F6AAC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2100" y="272143"/>
            <a:ext cx="4735284" cy="631371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30A915-8749-715F-9B6F-18809D41F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990" y="0"/>
            <a:ext cx="4735284" cy="631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10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9550D9-0F59-56D9-2C81-D1F16823F2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4550" y="720799"/>
            <a:ext cx="4602899" cy="613720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CF4B32-AE75-840C-FA88-C78B5FD03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5286" y="1698171"/>
            <a:ext cx="3646714" cy="48622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C697F0-840C-D009-E28B-2F15C40A1F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912" y="279927"/>
            <a:ext cx="3485755" cy="464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47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164DF-6E11-A42D-1979-6AD7D3187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2829" y="185058"/>
            <a:ext cx="8077310" cy="772885"/>
          </a:xfrm>
        </p:spPr>
        <p:txBody>
          <a:bodyPr>
            <a:normAutofit/>
          </a:bodyPr>
          <a:lstStyle/>
          <a:p>
            <a:pPr algn="l"/>
            <a:r>
              <a:rPr lang="ru-RU" sz="2000" dirty="0"/>
              <a:t> Гости на учениците бяха учители от начален и прогимназиален етап.</a:t>
            </a:r>
            <a:endParaRPr lang="bg-BG" sz="20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161932-224D-BAE8-B397-0BC7B83CB9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6543" y="758218"/>
            <a:ext cx="4515814" cy="602108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7707D0-893F-B44A-632F-30DFE985F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925" y="574596"/>
            <a:ext cx="4653532" cy="620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0542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{57685985-968C-45DF-9BFF-206E5808E81A}tf16401375</Template>
  <TotalTime>447</TotalTime>
  <Words>389</Words>
  <Application>Microsoft Office PowerPoint</Application>
  <PresentationFormat>Widescreen</PresentationFormat>
  <Paragraphs>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MS Shell Dlg 2</vt:lpstr>
      <vt:lpstr>Wingdings</vt:lpstr>
      <vt:lpstr>Wingdings 3</vt:lpstr>
      <vt:lpstr>Madison</vt:lpstr>
      <vt:lpstr>ОУ „Христо Ботев“,с.Крайници </vt:lpstr>
      <vt:lpstr>STEM УРОК ПО ЧОВЕКЪТ И ПРИРОДАТА 🔬 На 11.03.2025 г. се проведе открит урок по човекът и природата в трети клас на тема „Организмите и тяхната среда на живот“. </vt:lpstr>
      <vt:lpstr>Бобърът хидроинженер  1.По какво се различава професията на инженера от хидроинженера?  Инженерът е човек, който проектира и изборетява машини, сгради и съоръжения, които да са в помощ на хората. Хидроинженерът проектира, строи и управлява  всякакви водни съоръжения, като язовири, водопроводи, водноелектрически ценрали и други.  2.Защо бобърът може да се смята за хидроинженер?  Бобрите са известни с умението си да „строят“ бентове / изкуствени прегради/ в тесните части на реките, като така създават малки езерца, в които изграждат своите домове. Събират клони от дърветата и ги оплитат. С лапите  си  запълват всички пролуки с кал, глина, тиня, пясък и камъни.   Мостът може да издържи  човек и дори силата на придошлата река.    3.Как да изработим модел на бент? </vt:lpstr>
      <vt:lpstr>Учениците показаха и затвърдиха своите знания за организмите и тяхната среда на живот. С голямо желание участваха в интерактивните игри: „Кой къде живее“, „Посочи приспособленията ми“ и отговориха на въпроса „Дали бобърът може да бъде хидроинженер?“ </vt:lpstr>
      <vt:lpstr>PowerPoint Presentation</vt:lpstr>
      <vt:lpstr>Целта на урока бе осмисляне на наученото в часовете по "Човекът и природата" и практическото приложение на знания и умения, придобити по предметите  Човекът и природата, Математика и Технологии и предприемачество.</vt:lpstr>
      <vt:lpstr>В един учебен час учениците успяха да покажат знания за животните с „инженерни“ умения, да решават математически задачи, свързани с тях, както и да конструират модел на бент с природни материали. </vt:lpstr>
      <vt:lpstr>Интегрирането на знания и умения от различни учебни предмети в един урок и практическата насоченост на задачите силно мотивира децата и ясно показа връзката между науката и реалния живот.</vt:lpstr>
      <vt:lpstr>Модел на бент. Необходими материали: чинийка от стиропор, камъчета за подпора в основите, пластилин, клонки, листа и трева.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Гости на учениците бяха учители от начален и прогимназиален етап.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Десислава Димитрова</dc:creator>
  <cp:lastModifiedBy>1000045: ОУ"Хр.Ботев" - Крайници</cp:lastModifiedBy>
  <cp:revision>11</cp:revision>
  <dcterms:created xsi:type="dcterms:W3CDTF">2025-03-23T13:08:52Z</dcterms:created>
  <dcterms:modified xsi:type="dcterms:W3CDTF">2025-05-14T08:15:21Z</dcterms:modified>
</cp:coreProperties>
</file>